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8" r:id="rId4"/>
    <p:sldId id="259" r:id="rId5"/>
    <p:sldId id="260" r:id="rId6"/>
    <p:sldId id="261" r:id="rId7"/>
    <p:sldId id="262" r:id="rId8"/>
    <p:sldId id="264" r:id="rId9"/>
    <p:sldId id="265" r:id="rId10"/>
    <p:sldId id="266"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72" y="156"/>
      </p:cViewPr>
      <p:guideLst>
        <p:guide orient="horz" pos="2160"/>
        <p:guide pos="2880"/>
      </p:guideLst>
    </p:cSldViewPr>
  </p:slideViewPr>
  <p:notesTextViewPr>
    <p:cViewPr>
      <p:scale>
        <a:sx n="66" d="100"/>
        <a:sy n="66"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F5749FB2-81D0-4693-9AF0-8B5EA24AAEE3}" type="datetimeFigureOut">
              <a:rPr lang="en-AU" smtClean="0"/>
              <a:pPr/>
              <a:t>20/03/2012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a:xfrm>
            <a:off x="7991475" y="6429375"/>
            <a:ext cx="876300" cy="292100"/>
          </a:xfrm>
        </p:spPr>
        <p:txBody>
          <a:bodyPr/>
          <a:lstStyle/>
          <a:p>
            <a:fld id="{5C54CCC9-C479-4372-B6A8-9FA0CEE48E1D}" type="slidenum">
              <a:rPr lang="en-AU" smtClean="0"/>
              <a:pPr/>
              <a:t>‹#›</a:t>
            </a:fld>
            <a:endParaRPr lang="en-AU"/>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en-US" smtClean="0"/>
              <a:t>Click to edit Master title style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C54CCC9-C479-4372-B6A8-9FA0CEE48E1D}" type="slidenum">
              <a:rPr lang="en-AU" smtClean="0"/>
              <a:pPr/>
              <a:t>‹#›</a:t>
            </a:fld>
            <a:endParaRPr lang="en-AU"/>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F5749FB2-81D0-4693-9AF0-8B5EA24AAEE3}" type="datetimeFigureOut">
              <a:rPr lang="en-AU" smtClean="0"/>
              <a:pPr/>
              <a:t>20/03/2012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C54CCC9-C479-4372-B6A8-9FA0CEE48E1D}" type="slidenum">
              <a:rPr lang="en-AU" smtClean="0"/>
              <a:pPr/>
              <a:t>‹#›</a:t>
            </a:fld>
            <a:endParaRPr lang="en-AU"/>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C54CCC9-C479-4372-B6A8-9FA0CEE48E1D}" type="slidenum">
              <a:rPr lang="en-AU" smtClean="0"/>
              <a:pPr/>
              <a:t>‹#›</a:t>
            </a:fld>
            <a:endParaRPr lang="en-AU"/>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5C54CCC9-C479-4372-B6A8-9FA0CEE48E1D}" type="slidenum">
              <a:rPr lang="en-AU" smtClean="0"/>
              <a:pPr/>
              <a:t>‹#›</a:t>
            </a:fld>
            <a:endParaRPr lang="en-AU"/>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F5749FB2-81D0-4693-9AF0-8B5EA24AAEE3}" type="datetimeFigureOut">
              <a:rPr lang="en-AU" smtClean="0"/>
              <a:pPr/>
              <a:t>20/03/2012</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5C54CCC9-C479-4372-B6A8-9FA0CEE48E1D}" type="slidenum">
              <a:rPr lang="en-AU" smtClean="0"/>
              <a:pPr/>
              <a:t>‹#›</a:t>
            </a:fld>
            <a:endParaRPr lang="en-AU"/>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5C54CCC9-C479-4372-B6A8-9FA0CEE48E1D}"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F5749FB2-81D0-4693-9AF0-8B5EA24AAEE3}" type="datetimeFigureOut">
              <a:rPr lang="en-AU" smtClean="0"/>
              <a:pPr/>
              <a:t>20/03/2012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C54CCC9-C479-4372-B6A8-9FA0CEE48E1D}" type="slidenum">
              <a:rPr lang="en-AU" smtClean="0"/>
              <a:pPr/>
              <a:t>‹#›</a:t>
            </a:fld>
            <a:endParaRPr lang="en-AU"/>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US" smtClean="0"/>
              <a:t>Click to edit Master title style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F5749FB2-81D0-4693-9AF0-8B5EA24AAEE3}" type="datetimeFigureOut">
              <a:rPr lang="en-AU" smtClean="0"/>
              <a:pPr/>
              <a:t>20/03/2012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5C54CCC9-C479-4372-B6A8-9FA0CEE48E1D}" type="slidenum">
              <a:rPr lang="en-AU" smtClean="0"/>
              <a:pPr/>
              <a:t>‹#›</a:t>
            </a:fld>
            <a:endParaRPr lang="en-AU"/>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US" smtClean="0"/>
              <a:t>Click to edit Master title style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C54CCC9-C479-4372-B6A8-9FA0CEE48E1D}"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749FB2-81D0-4693-9AF0-8B5EA24AAEE3}" type="datetimeFigureOut">
              <a:rPr lang="en-AU" smtClean="0"/>
              <a:pPr/>
              <a:t>20/03/2012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5C54CCC9-C479-4372-B6A8-9FA0CEE48E1D}" type="slidenum">
              <a:rPr lang="en-AU" smtClean="0"/>
              <a:pPr/>
              <a:t>‹#›</a:t>
            </a:fld>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F5749FB2-81D0-4693-9AF0-8B5EA24AAEE3}" type="datetimeFigureOut">
              <a:rPr lang="en-AU" smtClean="0"/>
              <a:pPr/>
              <a:t>20/03/2012</a:t>
            </a:fld>
            <a:endParaRPr lang="en-AU"/>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en-AU"/>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5C54CCC9-C479-4372-B6A8-9FA0CEE48E1D}" type="slidenum">
              <a:rPr lang="en-AU" smtClean="0"/>
              <a:pPr/>
              <a:t>‹#›</a:t>
            </a:fld>
            <a:endParaRPr lang="en-AU"/>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taste.com.au/"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taste.com.au/kitchen/clubs/fitness+for+mums,41"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lnSpcReduction="10000"/>
          </a:bodyPr>
          <a:lstStyle/>
          <a:p>
            <a:r>
              <a:rPr lang="en-AU" dirty="0" smtClean="0"/>
              <a:t>1:30-3:30 PM Tuesday: Exercise class (Safety Bay foreshore)</a:t>
            </a:r>
          </a:p>
          <a:p>
            <a:r>
              <a:rPr lang="en-AU" dirty="0" smtClean="0"/>
              <a:t>1:30-3:30 PM Thursday: Cooking class (Address given privately)</a:t>
            </a:r>
            <a:endParaRPr lang="en-AU" dirty="0"/>
          </a:p>
        </p:txBody>
      </p:sp>
      <p:sp>
        <p:nvSpPr>
          <p:cNvPr id="2" name="Title 1"/>
          <p:cNvSpPr>
            <a:spLocks noGrp="1"/>
          </p:cNvSpPr>
          <p:nvPr>
            <p:ph type="title"/>
          </p:nvPr>
        </p:nvSpPr>
        <p:spPr/>
        <p:txBody>
          <a:bodyPr/>
          <a:lstStyle/>
          <a:p>
            <a:r>
              <a:rPr lang="en-AU" dirty="0" smtClean="0"/>
              <a:t>Mummy’s get together club</a:t>
            </a:r>
            <a:endParaRPr lang="en-AU" dirty="0"/>
          </a:p>
        </p:txBody>
      </p:sp>
    </p:spTree>
    <p:extLst>
      <p:ext uri="{BB962C8B-B14F-4D97-AF65-F5344CB8AC3E}">
        <p14:creationId xmlns:p14="http://schemas.microsoft.com/office/powerpoint/2010/main" xmlns="" val="1058299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AU" sz="4800" b="1" dirty="0" smtClean="0"/>
              <a:t>Mummy’s get together Information</a:t>
            </a:r>
            <a:endParaRPr lang="en-AU" sz="4800" b="1" dirty="0"/>
          </a:p>
        </p:txBody>
      </p:sp>
      <p:sp>
        <p:nvSpPr>
          <p:cNvPr id="2" name="Content Placeholder 1"/>
          <p:cNvSpPr>
            <a:spLocks noGrp="1"/>
          </p:cNvSpPr>
          <p:nvPr>
            <p:ph sz="quarter" idx="13"/>
          </p:nvPr>
        </p:nvSpPr>
        <p:spPr/>
        <p:txBody>
          <a:bodyPr/>
          <a:lstStyle/>
          <a:p>
            <a:pPr marL="0" indent="0">
              <a:buNone/>
            </a:pPr>
            <a:endParaRPr lang="en-AU" dirty="0" smtClean="0"/>
          </a:p>
          <a:p>
            <a:pPr marL="0" indent="0">
              <a:buNone/>
            </a:pPr>
            <a:r>
              <a:rPr lang="en-AU" sz="2800" dirty="0" smtClean="0"/>
              <a:t>Mums are invited to join up to either our two hour exercise program or two hour cooking class or both.</a:t>
            </a:r>
          </a:p>
          <a:p>
            <a:pPr marL="0" indent="0">
              <a:buNone/>
            </a:pPr>
            <a:r>
              <a:rPr lang="en-AU" sz="2800" dirty="0" smtClean="0"/>
              <a:t>Both programs are a great way to get back into shape and get yourself out of the house and communicating with other parents like yourselves.</a:t>
            </a:r>
          </a:p>
          <a:p>
            <a:pPr marL="0" indent="0">
              <a:buNone/>
            </a:pPr>
            <a:endParaRPr lang="en-AU" sz="2800" dirty="0"/>
          </a:p>
          <a:p>
            <a:pPr marL="0" indent="0">
              <a:buNone/>
            </a:pPr>
            <a:r>
              <a:rPr lang="en-AU" sz="2800" dirty="0" smtClean="0"/>
              <a:t>Best of all its free. </a:t>
            </a:r>
            <a:r>
              <a:rPr lang="en-AU" sz="2800" dirty="0" smtClean="0">
                <a:sym typeface="Wingdings" pitchFamily="2" charset="2"/>
              </a:rPr>
              <a:t></a:t>
            </a:r>
            <a:endParaRPr lang="en-AU" sz="2800" dirty="0"/>
          </a:p>
        </p:txBody>
      </p:sp>
    </p:spTree>
    <p:extLst>
      <p:ext uri="{BB962C8B-B14F-4D97-AF65-F5344CB8AC3E}">
        <p14:creationId xmlns:p14="http://schemas.microsoft.com/office/powerpoint/2010/main" xmlns="" val="3754394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6000" b="1" dirty="0" smtClean="0"/>
              <a:t>Contact me to join</a:t>
            </a:r>
            <a:endParaRPr lang="en-AU" sz="6000" b="1" dirty="0"/>
          </a:p>
        </p:txBody>
      </p:sp>
      <p:sp>
        <p:nvSpPr>
          <p:cNvPr id="5" name="Content Placeholder 4"/>
          <p:cNvSpPr>
            <a:spLocks noGrp="1"/>
          </p:cNvSpPr>
          <p:nvPr>
            <p:ph sz="quarter" idx="13"/>
          </p:nvPr>
        </p:nvSpPr>
        <p:spPr/>
        <p:txBody>
          <a:bodyPr/>
          <a:lstStyle/>
          <a:p>
            <a:pPr marL="0" indent="0">
              <a:buNone/>
            </a:pPr>
            <a:endParaRPr lang="en-AU" dirty="0" smtClean="0"/>
          </a:p>
          <a:p>
            <a:pPr marL="0" indent="0">
              <a:buNone/>
            </a:pPr>
            <a:r>
              <a:rPr lang="en-AU" sz="3600" dirty="0" smtClean="0"/>
              <a:t>To join up to this exciting group please contact me (Rebecca </a:t>
            </a:r>
            <a:r>
              <a:rPr lang="en-AU" sz="3600" dirty="0" err="1" smtClean="0"/>
              <a:t>Bowley</a:t>
            </a:r>
            <a:r>
              <a:rPr lang="en-AU" sz="3600" dirty="0" smtClean="0"/>
              <a:t>)  by email it is Bekbowley@msn.com.</a:t>
            </a:r>
            <a:endParaRPr lang="en-AU" sz="3600" dirty="0"/>
          </a:p>
        </p:txBody>
      </p:sp>
    </p:spTree>
    <p:extLst>
      <p:ext uri="{BB962C8B-B14F-4D97-AF65-F5344CB8AC3E}">
        <p14:creationId xmlns:p14="http://schemas.microsoft.com/office/powerpoint/2010/main" xmlns="" val="820986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6000" b="1" dirty="0" smtClean="0"/>
              <a:t>Taste</a:t>
            </a:r>
            <a:endParaRPr lang="en-AU" sz="6000" b="1" dirty="0"/>
          </a:p>
        </p:txBody>
      </p:sp>
      <p:sp>
        <p:nvSpPr>
          <p:cNvPr id="3" name="Content Placeholder 2"/>
          <p:cNvSpPr>
            <a:spLocks noGrp="1"/>
          </p:cNvSpPr>
          <p:nvPr>
            <p:ph sz="quarter" idx="13"/>
          </p:nvPr>
        </p:nvSpPr>
        <p:spPr/>
        <p:txBody>
          <a:bodyPr>
            <a:normAutofit/>
          </a:bodyPr>
          <a:lstStyle/>
          <a:p>
            <a:pPr marL="0" indent="0">
              <a:buNone/>
            </a:pPr>
            <a:endParaRPr lang="en-AU" sz="3600" dirty="0"/>
          </a:p>
          <a:p>
            <a:pPr marL="0" indent="0">
              <a:buNone/>
            </a:pPr>
            <a:r>
              <a:rPr lang="en-AU" sz="3600" dirty="0" smtClean="0"/>
              <a:t>Once you have joined mummy's club you will be invited to join taste which is a website designed to let you look up recipes, share your own, chat the people on forums or in your club. Each week we will chat about what people would like to cook for our next visit together.</a:t>
            </a:r>
            <a:endParaRPr lang="en-AU" sz="3600" dirty="0"/>
          </a:p>
        </p:txBody>
      </p:sp>
    </p:spTree>
    <p:extLst>
      <p:ext uri="{BB962C8B-B14F-4D97-AF65-F5344CB8AC3E}">
        <p14:creationId xmlns:p14="http://schemas.microsoft.com/office/powerpoint/2010/main" xmlns="" val="1908627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How to sign up to taste?</a:t>
            </a:r>
            <a:endParaRPr lang="en-AU" dirty="0"/>
          </a:p>
        </p:txBody>
      </p:sp>
      <p:sp>
        <p:nvSpPr>
          <p:cNvPr id="3" name="Content Placeholder 2"/>
          <p:cNvSpPr>
            <a:spLocks noGrp="1"/>
          </p:cNvSpPr>
          <p:nvPr>
            <p:ph sz="quarter" idx="13"/>
          </p:nvPr>
        </p:nvSpPr>
        <p:spPr/>
        <p:txBody>
          <a:bodyPr/>
          <a:lstStyle/>
          <a:p>
            <a:endParaRPr lang="en-AU" dirty="0" smtClean="0"/>
          </a:p>
          <a:p>
            <a:r>
              <a:rPr lang="en-AU" dirty="0" smtClean="0"/>
              <a:t>First of all you need to open your web browser and put in </a:t>
            </a:r>
            <a:r>
              <a:rPr lang="en-AU" dirty="0" smtClean="0">
                <a:hlinkClick r:id="rId2"/>
              </a:rPr>
              <a:t>www.taste.com.au</a:t>
            </a:r>
            <a:r>
              <a:rPr lang="en-AU" dirty="0" smtClean="0"/>
              <a:t> you will then be taken to the home page which looks like this…</a:t>
            </a:r>
          </a:p>
          <a:p>
            <a:endParaRPr lang="en-AU" dirty="0"/>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27584" y="2905100"/>
            <a:ext cx="7438292" cy="3506779"/>
          </a:xfrm>
          <a:prstGeom prst="rect">
            <a:avLst/>
          </a:prstGeom>
        </p:spPr>
      </p:pic>
    </p:spTree>
    <p:extLst>
      <p:ext uri="{BB962C8B-B14F-4D97-AF65-F5344CB8AC3E}">
        <p14:creationId xmlns:p14="http://schemas.microsoft.com/office/powerpoint/2010/main" xmlns="" val="3025072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51520" y="692696"/>
            <a:ext cx="8618160" cy="5543512"/>
          </a:xfrm>
        </p:spPr>
        <p:txBody>
          <a:bodyPr/>
          <a:lstStyle/>
          <a:p>
            <a:pPr marL="0" indent="0">
              <a:buNone/>
            </a:pPr>
            <a:r>
              <a:rPr lang="en-AU" dirty="0" smtClean="0"/>
              <a:t>From this page you have to click on member login and click on the </a:t>
            </a:r>
            <a:r>
              <a:rPr lang="en-AU" dirty="0"/>
              <a:t>link that says You're invited! Join Taste.com.au today - it's </a:t>
            </a:r>
            <a:r>
              <a:rPr lang="en-AU" dirty="0" smtClean="0"/>
              <a:t>free just below it.</a:t>
            </a:r>
            <a:endParaRPr lang="en-AU" dirty="0"/>
          </a:p>
        </p:txBody>
      </p:sp>
      <p:pic>
        <p:nvPicPr>
          <p:cNvPr id="5" name="Pictur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11560" y="2276872"/>
            <a:ext cx="8095086" cy="3816424"/>
          </a:xfrm>
          <a:prstGeom prst="rect">
            <a:avLst/>
          </a:prstGeom>
        </p:spPr>
      </p:pic>
      <p:sp>
        <p:nvSpPr>
          <p:cNvPr id="6" name="Down Arrow 5"/>
          <p:cNvSpPr/>
          <p:nvPr/>
        </p:nvSpPr>
        <p:spPr>
          <a:xfrm>
            <a:off x="6372200" y="1700808"/>
            <a:ext cx="1152128" cy="25922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srgbClr val="00B0F0"/>
              </a:solidFill>
            </a:endParaRPr>
          </a:p>
        </p:txBody>
      </p:sp>
    </p:spTree>
    <p:extLst>
      <p:ext uri="{BB962C8B-B14F-4D97-AF65-F5344CB8AC3E}">
        <p14:creationId xmlns:p14="http://schemas.microsoft.com/office/powerpoint/2010/main" xmlns="" val="1511368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cstate="print">
            <a:extLst>
              <a:ext uri="{28A0092B-C50C-407E-A947-70E740481C1C}">
                <a14:useLocalDpi xmlns:a14="http://schemas.microsoft.com/office/drawing/2010/main" xmlns="" val="0"/>
              </a:ext>
            </a:extLst>
          </a:blip>
          <a:stretch>
            <a:fillRect/>
          </a:stretch>
        </p:blipFill>
        <p:spPr>
          <a:xfrm>
            <a:off x="2762175" y="3573016"/>
            <a:ext cx="6336705" cy="2987436"/>
          </a:xfr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787576" y="332656"/>
            <a:ext cx="6336704" cy="2987436"/>
          </a:xfrm>
          <a:prstGeom prst="rect">
            <a:avLst/>
          </a:prstGeom>
        </p:spPr>
      </p:pic>
      <p:cxnSp>
        <p:nvCxnSpPr>
          <p:cNvPr id="7" name="Straight Arrow Connector 6"/>
          <p:cNvCxnSpPr/>
          <p:nvPr/>
        </p:nvCxnSpPr>
        <p:spPr>
          <a:xfrm>
            <a:off x="2987824" y="188640"/>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90216" y="1196752"/>
            <a:ext cx="2107188" cy="3539430"/>
          </a:xfrm>
          <a:prstGeom prst="rect">
            <a:avLst/>
          </a:prstGeom>
          <a:solidFill>
            <a:schemeClr val="bg1">
              <a:lumMod val="8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3200" b="1"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You will then be</a:t>
            </a:r>
          </a:p>
          <a:p>
            <a:r>
              <a:rPr lang="en-US" sz="3200" b="1"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brought to this page</a:t>
            </a:r>
          </a:p>
          <a:p>
            <a:r>
              <a:rPr lang="en-US" sz="3200" b="1"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which you must fill out</a:t>
            </a:r>
            <a:r>
              <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en-US" sz="32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xmlns="" val="1402815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1520" y="2276872"/>
            <a:ext cx="8774628" cy="4136794"/>
          </a:xfrm>
          <a:prstGeom prst="rect">
            <a:avLst/>
          </a:prstGeom>
        </p:spPr>
      </p:pic>
      <p:sp>
        <p:nvSpPr>
          <p:cNvPr id="3" name="TextBox 2"/>
          <p:cNvSpPr txBox="1"/>
          <p:nvPr/>
        </p:nvSpPr>
        <p:spPr>
          <a:xfrm>
            <a:off x="467544" y="476672"/>
            <a:ext cx="8424936" cy="1200329"/>
          </a:xfrm>
          <a:prstGeom prst="rect">
            <a:avLst/>
          </a:prstGeom>
          <a:noFill/>
        </p:spPr>
        <p:txBody>
          <a:bodyPr wrap="square" rtlCol="0">
            <a:spAutoFit/>
          </a:bodyPr>
          <a:lstStyle/>
          <a:p>
            <a:r>
              <a:rPr lang="en-AU" sz="2400" dirty="0" smtClean="0"/>
              <a:t>Taste will then congratulate you for joining their website from here you can start the explore all the great things this webpage offers.</a:t>
            </a:r>
            <a:endParaRPr lang="en-AU" sz="2400" dirty="0"/>
          </a:p>
        </p:txBody>
      </p:sp>
    </p:spTree>
    <p:extLst>
      <p:ext uri="{BB962C8B-B14F-4D97-AF65-F5344CB8AC3E}">
        <p14:creationId xmlns:p14="http://schemas.microsoft.com/office/powerpoint/2010/main" xmlns="" val="4199159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79912" y="836712"/>
            <a:ext cx="5112568" cy="5355312"/>
          </a:xfrm>
          <a:prstGeom prst="rect">
            <a:avLst/>
          </a:prstGeom>
          <a:noFill/>
        </p:spPr>
        <p:txBody>
          <a:bodyPr wrap="square" rtlCol="0">
            <a:spAutoFit/>
          </a:bodyPr>
          <a:lstStyle/>
          <a:p>
            <a:r>
              <a:rPr lang="en-AU" dirty="0" smtClean="0"/>
              <a:t>When you have finished browsing you can then go and sign up from our club on taste this is where we can chat about </a:t>
            </a:r>
          </a:p>
          <a:p>
            <a:endParaRPr lang="en-AU" dirty="0"/>
          </a:p>
          <a:p>
            <a:pPr marL="285750" indent="-285750">
              <a:buFont typeface="Arial" pitchFamily="34" charset="0"/>
              <a:buChar char="•"/>
            </a:pPr>
            <a:r>
              <a:rPr lang="en-AU" dirty="0" smtClean="0"/>
              <a:t>Our favourite recipes and how you found or created them.</a:t>
            </a:r>
          </a:p>
          <a:p>
            <a:pPr marL="285750" indent="-285750">
              <a:buFont typeface="Arial" pitchFamily="34" charset="0"/>
              <a:buChar char="•"/>
            </a:pPr>
            <a:r>
              <a:rPr lang="en-AU" dirty="0" smtClean="0"/>
              <a:t>Give tips and share hints on cooking.</a:t>
            </a:r>
          </a:p>
          <a:p>
            <a:pPr marL="285750" indent="-285750">
              <a:buFont typeface="Arial" pitchFamily="34" charset="0"/>
              <a:buChar char="•"/>
            </a:pPr>
            <a:r>
              <a:rPr lang="en-AU" dirty="0" smtClean="0"/>
              <a:t>Share stories about the food experiences you have had with your kids.</a:t>
            </a:r>
          </a:p>
          <a:p>
            <a:pPr marL="285750" indent="-285750">
              <a:buFont typeface="Arial" pitchFamily="34" charset="0"/>
              <a:buChar char="•"/>
            </a:pPr>
            <a:r>
              <a:rPr lang="en-AU" dirty="0" smtClean="0"/>
              <a:t>Discuss what everyone would like to learn to cook In our next work shops coming up.</a:t>
            </a:r>
            <a:endParaRPr lang="en-AU" dirty="0"/>
          </a:p>
          <a:p>
            <a:pPr marL="285750" indent="-285750">
              <a:buFont typeface="Arial" pitchFamily="34" charset="0"/>
              <a:buChar char="•"/>
            </a:pPr>
            <a:r>
              <a:rPr lang="en-AU" dirty="0" smtClean="0"/>
              <a:t>Share different cook books that you think others would like.</a:t>
            </a:r>
          </a:p>
          <a:p>
            <a:pPr marL="285750" indent="-285750">
              <a:buFont typeface="Arial" pitchFamily="34" charset="0"/>
              <a:buChar char="•"/>
            </a:pPr>
            <a:r>
              <a:rPr lang="en-AU" dirty="0" smtClean="0"/>
              <a:t>And just anything that relates to our club and the people involved.</a:t>
            </a:r>
          </a:p>
          <a:p>
            <a:endParaRPr lang="en-AU" dirty="0"/>
          </a:p>
          <a:p>
            <a:r>
              <a:rPr lang="en-AU" dirty="0" smtClean="0"/>
              <a:t>Check out the next slide to find out how to find or club on taste. </a:t>
            </a:r>
          </a:p>
          <a:p>
            <a:pPr marL="285750" indent="-285750">
              <a:buFont typeface="Arial" pitchFamily="34" charset="0"/>
              <a:buChar char="•"/>
            </a:pPr>
            <a:endParaRPr lang="en-AU" dirty="0" smtClean="0"/>
          </a:p>
        </p:txBody>
      </p:sp>
    </p:spTree>
    <p:extLst>
      <p:ext uri="{BB962C8B-B14F-4D97-AF65-F5344CB8AC3E}">
        <p14:creationId xmlns:p14="http://schemas.microsoft.com/office/powerpoint/2010/main" xmlns="" val="87236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0700" y="692695"/>
            <a:ext cx="8280920" cy="1200329"/>
          </a:xfrm>
          <a:prstGeom prst="rect">
            <a:avLst/>
          </a:prstGeom>
          <a:noFill/>
        </p:spPr>
        <p:txBody>
          <a:bodyPr wrap="square" rtlCol="0">
            <a:spAutoFit/>
          </a:bodyPr>
          <a:lstStyle/>
          <a:p>
            <a:r>
              <a:rPr lang="en-AU" dirty="0" smtClean="0"/>
              <a:t>So to join our chat group you  can either follow this link </a:t>
            </a:r>
            <a:r>
              <a:rPr lang="en-AU" dirty="0" smtClean="0">
                <a:hlinkClick r:id="rId2"/>
              </a:rPr>
              <a:t>http://www.taste.com.au/kitchen/clubs/fitness+for+mums,41  </a:t>
            </a:r>
            <a:r>
              <a:rPr lang="en-AU" dirty="0" smtClean="0"/>
              <a:t>which I think is the most </a:t>
            </a:r>
            <a:r>
              <a:rPr lang="en-AU" smtClean="0"/>
              <a:t>simple way, or </a:t>
            </a:r>
            <a:r>
              <a:rPr lang="en-AU" dirty="0" smtClean="0"/>
              <a:t>you can click on the </a:t>
            </a:r>
            <a:r>
              <a:rPr lang="en-AU" i="1" dirty="0" smtClean="0"/>
              <a:t>taste kitchen clubs </a:t>
            </a:r>
            <a:r>
              <a:rPr lang="en-AU" dirty="0" smtClean="0"/>
              <a:t>link and look up ‘fitness for mums’</a:t>
            </a:r>
            <a:endParaRPr lang="en-AU" dirty="0"/>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50626" y="2132856"/>
            <a:ext cx="8858772" cy="4176464"/>
          </a:xfrm>
          <a:prstGeom prst="rect">
            <a:avLst/>
          </a:prstGeom>
        </p:spPr>
      </p:pic>
      <p:cxnSp>
        <p:nvCxnSpPr>
          <p:cNvPr id="6" name="Elbow Connector 5"/>
          <p:cNvCxnSpPr/>
          <p:nvPr/>
        </p:nvCxnSpPr>
        <p:spPr>
          <a:xfrm>
            <a:off x="1691680" y="1628800"/>
            <a:ext cx="2282552" cy="163448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1334820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fontScale="70000" lnSpcReduction="20000"/>
          </a:bodyPr>
          <a:lstStyle/>
          <a:p>
            <a:endParaRPr lang="en-AU" dirty="0" smtClean="0"/>
          </a:p>
          <a:p>
            <a:r>
              <a:rPr lang="en-AU" dirty="0" smtClean="0"/>
              <a:t>Once you are here you can now press on the create club post button to share you thoughts. </a:t>
            </a:r>
          </a:p>
          <a:p>
            <a:endParaRPr lang="en-AU" dirty="0"/>
          </a:p>
          <a:p>
            <a:r>
              <a:rPr lang="en-AU" dirty="0" smtClean="0"/>
              <a:t>Enjoy!</a:t>
            </a:r>
            <a:endParaRPr lang="en-AU"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635896" y="764704"/>
            <a:ext cx="5399766" cy="2545717"/>
          </a:xfrm>
          <a:prstGeom prst="rect">
            <a:avLst/>
          </a:prstGeom>
        </p:spPr>
      </p:pic>
      <p:sp>
        <p:nvSpPr>
          <p:cNvPr id="6" name="Right Arrow 5"/>
          <p:cNvSpPr/>
          <p:nvPr/>
        </p:nvSpPr>
        <p:spPr>
          <a:xfrm>
            <a:off x="4139952" y="2025428"/>
            <a:ext cx="344153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xmlns="" val="10730779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TC101790493[[fn=SOHO]]</Template>
  <TotalTime>146</TotalTime>
  <Words>445</Words>
  <Application>Microsoft Office PowerPoint</Application>
  <PresentationFormat>On-screen Show (4:3)</PresentationFormat>
  <Paragraphs>38</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Soho</vt:lpstr>
      <vt:lpstr>Mummy’s get together club</vt:lpstr>
      <vt:lpstr>Mummy’s get together Information</vt:lpstr>
      <vt:lpstr>Contact me to join</vt:lpstr>
      <vt:lpstr>Taste</vt:lpstr>
      <vt:lpstr>How to sign up to taste?</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Mummy’s get together club</dc:title>
  <dc:creator>Bek</dc:creator>
  <cp:lastModifiedBy>Jayde</cp:lastModifiedBy>
  <cp:revision>13</cp:revision>
  <dcterms:created xsi:type="dcterms:W3CDTF">2012-03-20T06:00:43Z</dcterms:created>
  <dcterms:modified xsi:type="dcterms:W3CDTF">2012-03-20T12:57:20Z</dcterms:modified>
</cp:coreProperties>
</file>